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24" r:id="rId20"/>
    <p:sldId id="304" r:id="rId2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4"/>
    <p:restoredTop sz="97872"/>
  </p:normalViewPr>
  <p:slideViewPr>
    <p:cSldViewPr snapToGrid="0" snapToObjects="1">
      <p:cViewPr varScale="1">
        <p:scale>
          <a:sx n="162" d="100"/>
          <a:sy n="162" d="100"/>
        </p:scale>
        <p:origin x="2520" y="4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1/26/25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1/26/25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1/26/25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Geen </a:t>
            </a:r>
            <a:r>
              <a:rPr lang="nl-NL" sz="1000" dirty="0" err="1">
                <a:solidFill>
                  <a:srgbClr val="C00000"/>
                </a:solidFill>
              </a:rPr>
              <a:t>social</a:t>
            </a:r>
            <a:r>
              <a:rPr lang="nl-NL" sz="1000" dirty="0">
                <a:solidFill>
                  <a:srgbClr val="C00000"/>
                </a:solidFill>
              </a:rPr>
              <a:t> media </a:t>
            </a:r>
            <a:r>
              <a:rPr lang="nl-NL" sz="900" dirty="0">
                <a:solidFill>
                  <a:schemeClr val="tx1"/>
                </a:solidFill>
              </a:rPr>
              <a:t>(i.t.t. Flickr, Facebook, Ex-Twitter…)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b.v.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Niet</a:t>
            </a:r>
            <a:r>
              <a:rPr lang="nl-NL" sz="1000" dirty="0">
                <a:solidFill>
                  <a:schemeClr val="tx1"/>
                </a:solidFill>
              </a:rPr>
              <a:t> beperkt tot Fotobond of zelfs Nederland (tweetalig)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Ook website</a:t>
            </a:r>
            <a:r>
              <a:rPr lang="nl-NL" sz="1200" dirty="0"/>
              <a:t> </a:t>
            </a:r>
            <a:r>
              <a:rPr lang="nl-NL" sz="1200" dirty="0">
                <a:solidFill>
                  <a:srgbClr val="D16349"/>
                </a:solidFill>
              </a:rPr>
              <a:t>integratie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Zusterapp genereert HTML pagina’s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gegevens: </a:t>
            </a:r>
            <a:r>
              <a:rPr lang="nl-NL" sz="1200" dirty="0"/>
              <a:t>clubs beheren eigen lijsten </a:t>
            </a:r>
            <a:r>
              <a:rPr lang="nl-NL" sz="900" dirty="0"/>
              <a:t>(dus decentraal)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Gefaseerde deelname: club kan in eigen tempo meedoen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software:</a:t>
            </a:r>
            <a:r>
              <a:rPr lang="nl-NL" sz="1200" dirty="0"/>
              <a:t> samenwerking via </a:t>
            </a:r>
            <a:r>
              <a:rPr lang="nl-NL" sz="1200" dirty="0" err="1"/>
              <a:t>github.com</a:t>
            </a:r>
            <a:r>
              <a:rPr lang="nl-NL" sz="1200" dirty="0"/>
              <a:t>/</a:t>
            </a:r>
            <a:r>
              <a:rPr lang="nl-NL" sz="1200" dirty="0" err="1"/>
              <a:t>vdhamer</a:t>
            </a:r>
            <a:endParaRPr lang="nl-NL" sz="1200" dirty="0"/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geen drempel om het te gebruiken</a:t>
            </a:r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noodzakelijk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voor de vrijwilligers in “open source”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000" dirty="0"/>
              <a:t>Portfolio’s van leden van fotoclubs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US" sz="1100" dirty="0"/>
              <a:t>26</a:t>
            </a:r>
            <a:r>
              <a:rPr lang="en-NL" sz="1100"/>
              <a:t> </a:t>
            </a:r>
            <a:r>
              <a:rPr lang="en-US" sz="1100" dirty="0"/>
              <a:t>Jan</a:t>
            </a:r>
            <a:r>
              <a:rPr lang="en-NL" sz="1100"/>
              <a:t> 2</a:t>
            </a:r>
            <a:r>
              <a:rPr lang="en-US" sz="1100" dirty="0"/>
              <a:t>5</a:t>
            </a:r>
            <a:endParaRPr lang="en-NL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3961CA-6024-306C-0D0C-F3C198E5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5" y="866775"/>
            <a:ext cx="3399457" cy="349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5598652" y="4126518"/>
            <a:ext cx="1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SE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gen 3</a:t>
            </a:r>
            <a:br>
              <a:rPr lang="en-NL" sz="90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20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408472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435869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87AB7-F17C-DF6E-108A-298A2CF1DE23}"/>
              </a:ext>
            </a:extLst>
          </p:cNvPr>
          <p:cNvSpPr txBox="1"/>
          <p:nvPr/>
        </p:nvSpPr>
        <p:spPr>
          <a:xfrm>
            <a:off x="7243622" y="4329793"/>
            <a:ext cx="14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16 Pro Max</a:t>
            </a:r>
          </a:p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4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gelijk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zijn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</a:t>
            </a:r>
            <a:r>
              <a:rPr lang="en-NL"/>
              <a:t>ledenlijst (</a:t>
            </a:r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2) eruit op app en website?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2153</TotalTime>
  <Words>862</Words>
  <Application>Microsoft Macintosh PowerPoint</Application>
  <PresentationFormat>On-screen Show (16:9)</PresentationFormat>
  <Paragraphs>141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app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155</cp:revision>
  <dcterms:created xsi:type="dcterms:W3CDTF">2019-12-06T15:20:23Z</dcterms:created>
  <dcterms:modified xsi:type="dcterms:W3CDTF">2025-01-26T12:53:45Z</dcterms:modified>
</cp:coreProperties>
</file>